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23D32E-1C3E-4CDB-8864-BB3C8527A36F}" v="3" dt="2023-08-30T17:53:11.889"/>
    <p1510:client id="{F95D9443-4C08-44F1-AA75-FB0F72F4A890}" v="7" dt="2023-08-30T18:01:10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054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599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768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6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824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074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638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964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422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804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471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0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F0C5C482-39B9-11C3-9EA6-FFCDF7449D81}"/>
              </a:ext>
            </a:extLst>
          </p:cNvPr>
          <p:cNvSpPr txBox="1"/>
          <p:nvPr/>
        </p:nvSpPr>
        <p:spPr>
          <a:xfrm>
            <a:off x="2550608" y="4622778"/>
            <a:ext cx="467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endParaRPr lang="es-MX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400C41E-570E-0CBA-1E47-6E1595E8C56F}"/>
              </a:ext>
            </a:extLst>
          </p:cNvPr>
          <p:cNvSpPr txBox="1"/>
          <p:nvPr/>
        </p:nvSpPr>
        <p:spPr>
          <a:xfrm>
            <a:off x="3509081" y="1223182"/>
            <a:ext cx="2771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FF0000"/>
                </a:solidFill>
                <a:latin typeface="Myriad Pro" panose="020B0703030403020204"/>
                <a:cs typeface="Arial" panose="020B0604020202020204" pitchFamily="34" charset="0"/>
              </a:rPr>
              <a:t>Capturar Nombre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E9B877D-8609-DC28-DBE3-6C8B845300BB}"/>
              </a:ext>
            </a:extLst>
          </p:cNvPr>
          <p:cNvSpPr txBox="1"/>
          <p:nvPr/>
        </p:nvSpPr>
        <p:spPr>
          <a:xfrm>
            <a:off x="3812793" y="3128142"/>
            <a:ext cx="3076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FF0000"/>
                </a:solidFill>
                <a:latin typeface="Montserrat Black" panose="00000A00000000000000" pitchFamily="50" charset="0"/>
                <a:cs typeface="Arial" panose="020B0604020202020204" pitchFamily="34" charset="0"/>
              </a:rPr>
              <a:t>X</a:t>
            </a:r>
            <a:endParaRPr lang="es-MX" sz="2100" b="1" dirty="0">
              <a:solidFill>
                <a:srgbClr val="FF0000"/>
              </a:solidFill>
              <a:latin typeface="Montserrat Black" panose="00000A00000000000000" pitchFamily="50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4E8F8A1-6AE0-ED81-B95B-B85D02F1B4D2}"/>
              </a:ext>
            </a:extLst>
          </p:cNvPr>
          <p:cNvSpPr txBox="1"/>
          <p:nvPr/>
        </p:nvSpPr>
        <p:spPr>
          <a:xfrm>
            <a:off x="5989671" y="3517762"/>
            <a:ext cx="290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s-MX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F90F84F-35AA-830A-13F1-944B77BB074B}"/>
              </a:ext>
            </a:extLst>
          </p:cNvPr>
          <p:cNvSpPr txBox="1"/>
          <p:nvPr/>
        </p:nvSpPr>
        <p:spPr>
          <a:xfrm>
            <a:off x="3812793" y="4254616"/>
            <a:ext cx="216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Capturar domicilio</a:t>
            </a:r>
            <a:endParaRPr lang="es-MX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1162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D67354D9F326A4ABD5441FA9E4CA3D3" ma:contentTypeVersion="16" ma:contentTypeDescription="Crear nuevo documento." ma:contentTypeScope="" ma:versionID="10c3ad8a1111df5a3f6ad997304840f4">
  <xsd:schema xmlns:xsd="http://www.w3.org/2001/XMLSchema" xmlns:xs="http://www.w3.org/2001/XMLSchema" xmlns:p="http://schemas.microsoft.com/office/2006/metadata/properties" xmlns:ns2="6a34c201-7951-4690-a846-38db549b2543" xmlns:ns3="74e65e58-2f65-4436-98b2-aa12890b4b53" targetNamespace="http://schemas.microsoft.com/office/2006/metadata/properties" ma:root="true" ma:fieldsID="d5f4dd9588bbb2f8832e44f4cf87ce74" ns2:_="" ns3:_="">
    <xsd:import namespace="6a34c201-7951-4690-a846-38db549b2543"/>
    <xsd:import namespace="74e65e58-2f65-4436-98b2-aa12890b4b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4c201-7951-4690-a846-38db549b25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_Flow_SignoffStatus" ma:index="20" nillable="true" ma:displayName="Estado de aprobación" ma:internalName="Estado_x0020_de_x0020_aprobaci_x00f3_n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8fb5ff94-f4d6-43cb-96c7-86e4fc0d82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65e58-2f65-4436-98b2-aa12890b4b5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6587257-f43b-4f59-a7c2-8dcb05e36547}" ma:internalName="TaxCatchAll" ma:showField="CatchAllData" ma:web="74e65e58-2f65-4436-98b2-aa12890b4b5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6a34c201-7951-4690-a846-38db549b2543" xsi:nil="true"/>
    <TaxCatchAll xmlns="74e65e58-2f65-4436-98b2-aa12890b4b53" xsi:nil="true"/>
    <lcf76f155ced4ddcb4097134ff3c332f xmlns="6a34c201-7951-4690-a846-38db549b254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366B8F-34AA-4025-9CD9-DE952D2AA2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34c201-7951-4690-a846-38db549b2543"/>
    <ds:schemaRef ds:uri="74e65e58-2f65-4436-98b2-aa12890b4b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B665C4-B9DD-4C21-A509-347815C713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9C8337-92D4-4C15-A49C-CCFDFAE15B77}">
  <ds:schemaRefs>
    <ds:schemaRef ds:uri="http://schemas.microsoft.com/office/2006/metadata/properties"/>
    <ds:schemaRef ds:uri="http://schemas.microsoft.com/office/infopath/2007/PartnerControls"/>
    <ds:schemaRef ds:uri="6a34c201-7951-4690-a846-38db549b2543"/>
    <ds:schemaRef ds:uri="74e65e58-2f65-4436-98b2-aa12890b4b5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7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Black</vt:lpstr>
      <vt:lpstr>Myriad Pro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Agustín Villavicencio Vilchis</dc:creator>
  <cp:lastModifiedBy>Araceli Ramírez López</cp:lastModifiedBy>
  <cp:revision>4</cp:revision>
  <cp:lastPrinted>2022-07-13T21:20:22Z</cp:lastPrinted>
  <dcterms:created xsi:type="dcterms:W3CDTF">2022-07-13T21:04:01Z</dcterms:created>
  <dcterms:modified xsi:type="dcterms:W3CDTF">2023-09-04T16:57:17Z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0x010100FD67354D9F326A4ABD5441FA9E4CA3D3</vt:lpwstr>
  </property>
</Properties>
</file>